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45" y="9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47EF6-10B3-4356-B211-00A0BD235F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7F1FDD-1DB8-4401-B5FB-CE419CD9B8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E473E-66F4-492E-A35C-8D572BC9F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1DB95-2AC2-4B3B-A258-81741098B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8B724-9817-466A-ABD5-7BD0E58DA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014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02C66-88BB-4CF7-8A84-71665F2E6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D1C09-793E-4709-8178-D09C98090C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37C7C-BD47-4475-9E77-2D6645368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E9784-31EF-4F94-ADBA-F7C7DD638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88173-9607-464D-BDBB-D49617AFA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52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1B927-0D73-4CF5-9B02-97C31C35CE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C08D8-4F5D-4EB8-A184-C0F9FDB567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3105E-9E87-422B-BD37-2A2681E36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6AEDC-BD60-4877-B010-2CD562B66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AD028-BFD1-4B9D-A320-559E61560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1406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CCE0A-375C-4A61-B2B6-40152DC89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4A77D-FF58-4313-9FCB-84DD8A243B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63373-4443-4C43-B511-27B8FFDAB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8EFBF-79E4-44CA-9110-7B7364A4E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89C3D-22E5-4F4D-B3B9-2D3B8EC70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651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9BE0E-C3F0-460D-BD90-D9ACAAE08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4E0DA-D3E0-45BD-8149-FD4C9EAD4F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04C5E-BA3B-4476-BDD1-D583C2B6F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7B58F-8C82-4934-B214-C98C7C775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D5223-3A2F-47B2-BE4B-31FAF414C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2031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AC416-D4C4-49C7-B86B-E2B4A1EB8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0756D-2E9B-4B72-A91D-E6DA8117F0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4E1680-57EA-4912-A8CC-018396BA50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36AF08-35AA-4423-8854-A10C8D6EE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37FB35-EE00-4AA8-928D-5207EE7FD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2D6696-A142-4703-B706-4EC930459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681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73725-A57D-4DA5-9262-24B93B50A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765F5F-5028-4622-B2A9-1236C2235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E5555D-204D-4B16-96CD-E5FD44327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AA1FBE-0D48-4992-A71F-A9A35F1343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2DEB4A-9F84-43EE-9D3C-51EBFD46B8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234B68-8982-4B54-9B63-4E523E76A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8C4E4E-7C92-402F-B244-69025CD5A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6B0216-C02B-4F08-B37C-3C37D81EE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5231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36E0E-F628-4655-92F1-FABA462D5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81330F-0A7B-40F9-9B8A-8DD2347FD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66F098-973A-4190-9857-ADF394420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C37BF3-DF49-4D6D-B6B9-33EEB3A14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7651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DDB7DD-C387-4B7D-8E77-062F5647E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70B64D-1F92-4F69-BF47-912938808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BF921-4C0E-41EC-B01B-0919D9635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7730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1CC31-2C69-4AE5-AC98-675CA5970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C5632-EA77-43F1-B860-2A1B8F20A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E73F9-7BDA-42FE-914E-4CF54B74F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364497-E1A8-4C21-8783-3D2B0FC9E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587BD-73BE-4735-ACF3-10D85220B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7249C-7BCD-4AB6-8083-01F3FEACC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1791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57280-6820-487B-86EE-AC5D83C32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E77CA6-18F8-40B7-9E96-4A8FE59749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ABA535-B41E-4476-A7D0-92F42EACA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63E0F-7A38-4D8A-88B5-BDE976E9C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758E9E-93D2-4AEF-B38D-571D2FFCF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B5F25-1CEC-431F-B990-DDDAB4807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308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3A6CEE-F488-4650-A3BA-EA063CFE0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01F85B-D8BD-4CCE-8A36-698F99619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888E0-D34A-44F0-9C1C-9AB058782D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184A0-E603-4524-91CD-238C81828E88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1B8D5-D8BB-407E-9776-EE751BEDA0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AF01B-D912-4A36-92D5-3932C2D48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6BC9F-ED26-4856-B1D3-C625A0CF47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0407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41513861063575.5a66f280805d5.gif (1400×748) and 12 more pages - Personal - Microsoft​ Edge 2021-07-10 10-38-28">
            <a:hlinkClick r:id="" action="ppaction://media"/>
            <a:extLst>
              <a:ext uri="{FF2B5EF4-FFF2-40B4-BE49-F238E27FC236}">
                <a16:creationId xmlns:a16="http://schemas.microsoft.com/office/drawing/2014/main" id="{91C689CE-3273-4BC8-A02A-FE50C9C178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1882" b="11882"/>
          <a:stretch/>
        </p:blipFill>
        <p:spPr>
          <a:xfrm>
            <a:off x="0" y="0"/>
            <a:ext cx="12192000" cy="772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92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harshit birdi</dc:creator>
  <cp:lastModifiedBy>harshit birdi</cp:lastModifiedBy>
  <cp:revision>1</cp:revision>
  <dcterms:created xsi:type="dcterms:W3CDTF">2021-07-10T05:05:42Z</dcterms:created>
  <dcterms:modified xsi:type="dcterms:W3CDTF">2021-07-10T05:11:25Z</dcterms:modified>
</cp:coreProperties>
</file>

<file path=docProps/thumbnail.jpeg>
</file>